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713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AAD5D-2F3C-4EB9-ABB1-FB2359F350B2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65EB4-CF2F-4887-8340-61D70008B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70892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МАСТЕР - КЛАСС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2132856"/>
            <a:ext cx="7056784" cy="3024336"/>
          </a:xfrm>
        </p:spPr>
        <p:txBody>
          <a:bodyPr>
            <a:noAutofit/>
          </a:bodyPr>
          <a:lstStyle/>
          <a:p>
            <a:pPr algn="l"/>
            <a:r>
              <a:rPr lang="ru-RU" sz="3600" b="1" i="1" dirty="0" smtClean="0">
                <a:solidFill>
                  <a:schemeClr val="tx1"/>
                </a:solidFill>
              </a:rPr>
              <a:t>   Поповой Татьяны Михайловны</a:t>
            </a: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          </a:t>
            </a:r>
            <a:r>
              <a:rPr lang="ru-RU" sz="2800" b="1" i="1" dirty="0" smtClean="0">
                <a:solidFill>
                  <a:schemeClr val="tx1"/>
                </a:solidFill>
              </a:rPr>
              <a:t>                  </a:t>
            </a:r>
            <a:r>
              <a:rPr lang="ru-RU" sz="2800" b="1" i="1" dirty="0" smtClean="0">
                <a:solidFill>
                  <a:schemeClr val="tx1"/>
                </a:solidFill>
              </a:rPr>
              <a:t>воспитателя </a:t>
            </a:r>
            <a:r>
              <a:rPr lang="ru-RU" sz="2800" b="1" i="1" dirty="0" smtClean="0">
                <a:solidFill>
                  <a:schemeClr val="tx1"/>
                </a:solidFill>
              </a:rPr>
              <a:t> </a:t>
            </a:r>
            <a:endParaRPr lang="ru-RU" sz="2800" b="1" i="1" dirty="0" smtClean="0">
              <a:solidFill>
                <a:schemeClr val="tx1"/>
              </a:solidFill>
            </a:endParaRPr>
          </a:p>
          <a:p>
            <a:pPr algn="l"/>
            <a:r>
              <a:rPr lang="ru-RU" sz="2800" b="1" i="1" dirty="0" smtClean="0">
                <a:solidFill>
                  <a:schemeClr val="tx1"/>
                </a:solidFill>
              </a:rPr>
              <a:t>     МКДОУ «Детский сад №10 г. Киренска»</a:t>
            </a:r>
            <a:endParaRPr lang="ru-RU" sz="3600" b="1" i="1" dirty="0">
              <a:solidFill>
                <a:schemeClr val="tx1"/>
              </a:solidFill>
            </a:endParaRP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   «Изготовление    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пальчикого театра  из фетра »</a:t>
            </a:r>
          </a:p>
          <a:p>
            <a:r>
              <a:rPr lang="ru-RU" sz="3600" b="1" i="1" dirty="0" smtClean="0">
                <a:solidFill>
                  <a:schemeClr val="tx1"/>
                </a:solidFill>
              </a:rPr>
              <a:t> (на ножках</a:t>
            </a:r>
            <a:r>
              <a:rPr lang="ru-RU" sz="4800" b="1" i="1" dirty="0" smtClean="0">
                <a:solidFill>
                  <a:schemeClr val="tx1"/>
                </a:solidFill>
              </a:rPr>
              <a:t>)</a:t>
            </a:r>
            <a:endParaRPr lang="ru-RU" sz="48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584175"/>
          </a:xfrm>
        </p:spPr>
        <p:txBody>
          <a:bodyPr/>
          <a:lstStyle/>
          <a:p>
            <a:r>
              <a:rPr lang="ru-RU" dirty="0" smtClean="0"/>
              <a:t>Материалы и оборудование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3937992"/>
          </a:xfrm>
        </p:spPr>
        <p:txBody>
          <a:bodyPr>
            <a:normAutofit fontScale="92500" lnSpcReduction="20000"/>
          </a:bodyPr>
          <a:lstStyle/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Фетр разног цвета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Шаблоны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Глазки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Нитки шерстяные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Простой карандаш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Ножницы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Чёрный фломастер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Клей ПВА или клей-карандаш</a:t>
            </a:r>
          </a:p>
          <a:p>
            <a:pPr algn="l"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1.</a:t>
            </a:r>
            <a:endParaRPr lang="ru-RU" b="1" dirty="0"/>
          </a:p>
        </p:txBody>
      </p:sp>
      <p:pic>
        <p:nvPicPr>
          <p:cNvPr id="1026" name="Picture 2" descr="C:\Users\Пользователь\Desktop\фотографии\DSCN11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416825" cy="48574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2.</a:t>
            </a:r>
            <a:endParaRPr lang="ru-RU" b="1" dirty="0"/>
          </a:p>
        </p:txBody>
      </p:sp>
      <p:pic>
        <p:nvPicPr>
          <p:cNvPr id="2050" name="Picture 2" descr="C:\Users\Пользователь\Desktop\фотографии\DSCN11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7200800" cy="478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3.</a:t>
            </a:r>
            <a:endParaRPr lang="ru-RU" b="1" dirty="0"/>
          </a:p>
        </p:txBody>
      </p:sp>
      <p:pic>
        <p:nvPicPr>
          <p:cNvPr id="3074" name="Picture 2" descr="C:\Users\Пользователь\Desktop\фотографии\DSCN11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16888"/>
            <a:ext cx="7128791" cy="49092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4.</a:t>
            </a:r>
            <a:endParaRPr lang="ru-RU" b="1" dirty="0"/>
          </a:p>
        </p:txBody>
      </p:sp>
      <p:pic>
        <p:nvPicPr>
          <p:cNvPr id="4098" name="Picture 2" descr="C:\Users\Пользователь\Desktop\фотографии\DSCN11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984776" cy="49294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5.</a:t>
            </a:r>
            <a:endParaRPr lang="ru-RU" b="1" dirty="0"/>
          </a:p>
        </p:txBody>
      </p:sp>
      <p:pic>
        <p:nvPicPr>
          <p:cNvPr id="5122" name="Picture 2" descr="C:\Users\Пользователь\Desktop\фотографии\DSCN11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162882"/>
            <a:ext cx="7128792" cy="49632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6.</a:t>
            </a:r>
            <a:endParaRPr lang="ru-RU" b="1" dirty="0"/>
          </a:p>
        </p:txBody>
      </p:sp>
      <p:pic>
        <p:nvPicPr>
          <p:cNvPr id="6146" name="Picture 2" descr="C:\Users\Пользователь\Desktop\фотографии\DSCN11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689716" cy="48574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7.</a:t>
            </a:r>
            <a:endParaRPr lang="ru-RU" b="1" dirty="0"/>
          </a:p>
        </p:txBody>
      </p:sp>
      <p:pic>
        <p:nvPicPr>
          <p:cNvPr id="7170" name="Picture 2" descr="C:\Users\Пользователь\Desktop\фотографии\DSCN11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216888"/>
            <a:ext cx="7056784" cy="49092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8.</a:t>
            </a:r>
            <a:endParaRPr lang="ru-RU" b="1" dirty="0"/>
          </a:p>
        </p:txBody>
      </p:sp>
      <p:pic>
        <p:nvPicPr>
          <p:cNvPr id="9218" name="Picture 2" descr="C:\Users\Пользователь\Desktop\фотографии\DSCN11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24900"/>
            <a:ext cx="6624735" cy="48012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9.</a:t>
            </a:r>
            <a:endParaRPr lang="ru-RU" b="1" dirty="0"/>
          </a:p>
        </p:txBody>
      </p:sp>
      <p:pic>
        <p:nvPicPr>
          <p:cNvPr id="8194" name="Picture 2" descr="C:\Users\Пользователь\Desktop\фотографии\DSCN11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70894"/>
            <a:ext cx="6840759" cy="48552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13690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10.</a:t>
            </a:r>
            <a:endParaRPr lang="ru-RU" b="1" dirty="0"/>
          </a:p>
        </p:txBody>
      </p:sp>
      <p:pic>
        <p:nvPicPr>
          <p:cNvPr id="10242" name="Picture 2" descr="C:\Users\Пользователь\Desktop\фотографии\DSCN11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96752"/>
            <a:ext cx="6840759" cy="492941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11.</a:t>
            </a:r>
            <a:endParaRPr lang="ru-RU" b="1" dirty="0"/>
          </a:p>
        </p:txBody>
      </p:sp>
      <p:pic>
        <p:nvPicPr>
          <p:cNvPr id="11266" name="Picture 2" descr="C:\Users\Пользователь\Desktop\фотографии\DSCN11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16888"/>
            <a:ext cx="7056783" cy="49092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12.</a:t>
            </a:r>
            <a:endParaRPr lang="ru-RU" b="1" dirty="0"/>
          </a:p>
        </p:txBody>
      </p:sp>
      <p:pic>
        <p:nvPicPr>
          <p:cNvPr id="12290" name="Picture 2" descr="C:\Users\Пользователь\Desktop\фотографии\DSCN11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6912767" cy="48574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получился сказочный герой</a:t>
            </a:r>
            <a:endParaRPr lang="ru-RU" b="1" i="1" dirty="0"/>
          </a:p>
        </p:txBody>
      </p:sp>
      <p:pic>
        <p:nvPicPr>
          <p:cNvPr id="13314" name="Picture 2" descr="C:\Users\Пользователь\Desktop\фотографии\DSCN11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4320480"/>
          </a:xfrm>
        </p:spPr>
        <p:txBody>
          <a:bodyPr>
            <a:noAutofit/>
          </a:bodyPr>
          <a:lstStyle/>
          <a:p>
            <a:r>
              <a:rPr lang="ru-RU" sz="8000" b="1" i="1" dirty="0" smtClean="0"/>
              <a:t>Желаю удачи!</a:t>
            </a:r>
            <a:endParaRPr lang="ru-RU" sz="8000" b="1" i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763284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дед                         баба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5" y="1600200"/>
            <a:ext cx="32124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8551" y="1600200"/>
            <a:ext cx="333789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внучка                  кошка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02949"/>
            <a:ext cx="4038600" cy="412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115" y="1600200"/>
            <a:ext cx="36207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собака                    курица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36" y="1600200"/>
            <a:ext cx="38659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1535" y="1600200"/>
            <a:ext cx="393193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мышка                     лиса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54543"/>
            <a:ext cx="4038600" cy="341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262" y="1600200"/>
            <a:ext cx="346047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заяц                    медведь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276" y="1600200"/>
            <a:ext cx="293244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6415" y="1600200"/>
            <a:ext cx="31021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112568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Технология изготовления</a:t>
            </a:r>
            <a:endParaRPr lang="ru-RU" sz="5400" b="1" i="1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96</Words>
  <Application>Microsoft Office PowerPoint</Application>
  <PresentationFormat>Экран (4:3)</PresentationFormat>
  <Paragraphs>36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МАСТЕР - КЛАСС</vt:lpstr>
      <vt:lpstr>Презентация PowerPoint</vt:lpstr>
      <vt:lpstr>Презентация PowerPoint</vt:lpstr>
      <vt:lpstr>дед                         баба</vt:lpstr>
      <vt:lpstr>внучка                  кошка</vt:lpstr>
      <vt:lpstr>собака                    курица</vt:lpstr>
      <vt:lpstr>мышка                     лиса</vt:lpstr>
      <vt:lpstr>     заяц                    медведь</vt:lpstr>
      <vt:lpstr>Технология изготовления</vt:lpstr>
      <vt:lpstr>Материалы и оборудование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11.</vt:lpstr>
      <vt:lpstr>12.</vt:lpstr>
      <vt:lpstr>получился сказочный герой</vt:lpstr>
      <vt:lpstr>Желаю удачи!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</dc:title>
  <dc:creator>Попов</dc:creator>
  <cp:lastModifiedBy>Пользователь</cp:lastModifiedBy>
  <cp:revision>4</cp:revision>
  <dcterms:created xsi:type="dcterms:W3CDTF">2013-04-29T14:41:20Z</dcterms:created>
  <dcterms:modified xsi:type="dcterms:W3CDTF">2013-11-20T10:51:00Z</dcterms:modified>
</cp:coreProperties>
</file>