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4" r:id="rId5"/>
    <p:sldId id="262" r:id="rId6"/>
    <p:sldId id="260" r:id="rId7"/>
    <p:sldId id="265" r:id="rId8"/>
    <p:sldId id="257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C51DB-18B9-4284-8BCE-DF9650E07C70}" type="datetimeFigureOut">
              <a:rPr lang="ru-RU" smtClean="0"/>
              <a:pPr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7BE57-C86C-4BA9-BDF2-D9A05132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0">
              <a:schemeClr val="accent6">
                <a:lumMod val="75000"/>
              </a:schemeClr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/>
              <a:t>«ВЕСЕННИЕ ЦВЕТЫ»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://content.foto.mail.ru/mail/yakyt58/219/i-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29058" y="5143512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Прорастает сквозь снежок,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 солнечным лучам, цветок,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Маленький и нежный,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Беленький подснежник.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Admin\Мои документы\Мои рисунки\jNmJiNWQ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285"/>
            <a:ext cx="9144000" cy="6888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214422"/>
            <a:ext cx="6543692" cy="20717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643438" y="3929066"/>
            <a:ext cx="421484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Ранней солнечной порой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проталинке весной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Украшают бугорки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Мать-и-мачехи цветки.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ярких желтеньких платочках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зелененьких носочках.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8"/>
            <a:ext cx="9144000" cy="685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 rot="10800000" flipV="1">
            <a:off x="357158" y="201634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Носит одуванчик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Жёлтый сарафанчик.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Подрастёт — нарядится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В беленькое платьице,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Пышное, воздушное,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Ветерку послушное.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3" descr="C:\Documents and Settings\Admin\Мои документы\Мои рисунки\landus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5429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Родился ландыш в майский день,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лес его хранит.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Мне кажется: его задень -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Он тихо зазвенит.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этот звон услышит луг,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птицы, и цветы...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Давай послушаем,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 вдруг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Услышим - я и ты?</a:t>
            </a:r>
            <a:endParaRPr lang="ru-RU" sz="2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462034" y="105489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3714752"/>
            <a:ext cx="464346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первых числах мая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Появляется цветочек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Солнышку кивая.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То сиреневым, то синим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Подмигнет он огоньком –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Это пчелок приглашает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Медуница за медком.</a:t>
            </a:r>
            <a:endParaRPr lang="ru-RU" sz="2400" b="1" i="1" dirty="0" smtClean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96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4500570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Колокольчик голубой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Поклонился нам с тобой.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Колокольчики - цветы</a:t>
            </a:r>
            <a:b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Очень вежливы...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 ты?</a:t>
            </a:r>
            <a:endParaRPr lang="ru-RU" sz="2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63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«ВЕСЕННИЕ ЦВЕТЫ»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2014-05-13T19:24:23Z</dcterms:created>
  <dcterms:modified xsi:type="dcterms:W3CDTF">2014-05-18T21:10:57Z</dcterms:modified>
</cp:coreProperties>
</file>