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72" r:id="rId11"/>
    <p:sldId id="273" r:id="rId12"/>
    <p:sldId id="274" r:id="rId13"/>
    <p:sldId id="275" r:id="rId14"/>
    <p:sldId id="266" r:id="rId15"/>
    <p:sldId id="276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0" y="-5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">
              <a:srgbClr val="FFA151"/>
            </a:gs>
            <a:gs pos="7000">
              <a:srgbClr val="FF3399">
                <a:lumMod val="92000"/>
                <a:lumOff val="8000"/>
              </a:srgbClr>
            </a:gs>
            <a:gs pos="4000">
              <a:srgbClr val="FF6633"/>
            </a:gs>
            <a:gs pos="45000">
              <a:srgbClr val="FFFF00"/>
            </a:gs>
            <a:gs pos="30000">
              <a:srgbClr val="01A78F"/>
            </a:gs>
            <a:gs pos="71000">
              <a:srgbClr val="3366FF"/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C960FF-52AE-401A-99F6-B2377739E1C2}" type="datetimeFigureOut">
              <a:rPr lang="ru-RU" smtClean="0"/>
              <a:pPr/>
              <a:t>30.01.2018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7116BEB-ABA8-4F2E-ADBF-100E3DDF8F0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332656"/>
            <a:ext cx="7406640" cy="1472184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казённое дошкольное образовательное учреждение </a:t>
            </a:r>
            <a:br>
              <a:rPr lang="ru-RU" sz="18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«Детский сад №10 </a:t>
            </a:r>
            <a:r>
              <a:rPr lang="ru-RU" sz="1800" b="1" i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г.Киренска</a:t>
            </a:r>
            <a:r>
              <a:rPr lang="ru-RU" sz="18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18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b="1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459256"/>
          </a:xfrm>
        </p:spPr>
        <p:txBody>
          <a:bodyPr>
            <a:normAutofit/>
          </a:bodyPr>
          <a:lstStyle/>
          <a:p>
            <a:r>
              <a:rPr lang="ru-RU" dirty="0" smtClean="0"/>
              <a:t>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экологический  мини-проект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«Новая столовая»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старшая группа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воспитатель -    Попова Татьяна Михайловна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Киренск 2017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птички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03593">
            <a:off x="990305" y="3250650"/>
            <a:ext cx="2113598" cy="298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35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89098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Птицы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приносят людям пользу и радость целый год. В холодное время года для зимующих птиц доступной пищи становится значительно меньше, но потребность в ней возрастает. Иногда естественный корм становится практически недоступным, поэтому многие птицы не могут пережить суровую зиму и погибают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          Поэтому необходимо углубить знания детей о зимующих птицах, об их повадках, образе жизни, создать условия для общения ребёнка с миром природы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           Очень важно пробудить в детях интерес к живой природе, воспитать любовь к ней, научить беречь окружающий мир.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2731" y="5229093"/>
            <a:ext cx="1661604" cy="122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265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1916832"/>
            <a:ext cx="7498080" cy="3456384"/>
          </a:xfrm>
        </p:spPr>
        <p:txBody>
          <a:bodyPr>
            <a:noAutofit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Тип проекта: 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информационно-творческий.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Срок реализации проекта: 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краткосрочный   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effectLst/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effectLst/>
                <a:latin typeface="Times New Roman" pitchFamily="18" charset="0"/>
                <a:cs typeface="Times New Roman" pitchFamily="18" charset="0"/>
              </a:rPr>
              <a:t>1 неделя)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Участники проекта: 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воспитанники и воспитатель группы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Возраст детей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: 5-6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лет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3"/>
            <a:ext cx="3816424" cy="281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54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4219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Цель: 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Закрепить представления дошкольников о зимующих птицах, их образе жизни, о связи с окружающей средой, роли человека в жизни птиц.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82296" indent="0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 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Воспитывать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заботливое отношение к птицам, желание помогать в трудных зимних условиях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Обобщить знания детей, полученные при наблюдении за повадками птиц. Пополнить предметно-развивающую среду по теме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проекта (создание книжки своими руками)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Вызвать желание помочь нашим крылатым друзьям в зимнюю бескормицу. Привлечь воспитанников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помощи птицам в трудных зимних условиях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 Развивать творческие и интеллектуальные способности детей.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28239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Основные методы реализации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проекта: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ru-RU" dirty="0"/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определение темы, постановка цели и задачи;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определение методов и приёмов работы;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диагностирование экологического воспитания;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подбор методической и художественной литературы, демонстрационного материала;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подбор материалов, игрушек, атрибутов для игровой деятельности;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подбор материала для творческого труда;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составление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плана реализации проекта.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13176"/>
            <a:ext cx="2156678" cy="159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8037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98080" cy="1728192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  <a:t>Основные формы реализации </a:t>
            </a: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>проекта:</a:t>
            </a:r>
            <a:b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effectLst/>
              </a:rPr>
              <a:t> </a:t>
            </a:r>
            <a:br>
              <a:rPr lang="ru-RU" dirty="0">
                <a:effectLst/>
              </a:rPr>
            </a:b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ru-RU" dirty="0" smtClean="0"/>
          </a:p>
          <a:p>
            <a:pPr marL="82296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игровая;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познавательная;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продуктивная.</a:t>
            </a:r>
          </a:p>
          <a:p>
            <a:pPr marL="82296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Продукт проектной деятельности: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картотека стихов, загадок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пословиц, дидактических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подвижных игр про зимующих птиц; книжка своими руками в технике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пластилинографии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Новая столовая»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  <p:pic>
        <p:nvPicPr>
          <p:cNvPr id="4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0498" y="4725144"/>
            <a:ext cx="2351942" cy="173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330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-243408"/>
            <a:ext cx="7498080" cy="166104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Обеспечение: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483696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ru-RU" sz="9600" b="1" i="1" u="sng" dirty="0" smtClean="0">
                <a:latin typeface="Times New Roman" pitchFamily="18" charset="0"/>
                <a:cs typeface="Times New Roman" pitchFamily="18" charset="0"/>
              </a:rPr>
              <a:t>Методическое:</a:t>
            </a: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Николаева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С.Н. «Экологическое воспитание в детском саду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» (программа по экологическому воспитанию дошкольников); 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Рыжова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«Экологическое развитие детей в детском саду» (программа по экологическому воспитанию дошкольников);  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Журавлёва В.Н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Проектная деятельность старших дошкольников», 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другая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методическая литература по экологическому развитию дошкольников в ДОУ.</a:t>
            </a:r>
          </a:p>
          <a:p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9600" b="1" i="1" u="sng" dirty="0">
                <a:latin typeface="Times New Roman" pitchFamily="18" charset="0"/>
                <a:cs typeface="Times New Roman" pitchFamily="18" charset="0"/>
              </a:rPr>
              <a:t>Материально-техническое:</a:t>
            </a:r>
            <a:endParaRPr lang="ru-RU" sz="9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альбом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, презентация и слайд-шоу «Зимующие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птицы»;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картинки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, иллюстрации с изображением птиц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художественные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слово – стихи ,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загадки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пословицы;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дидактические и подвижные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игры о птицах.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369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Этапы реализации </a:t>
            </a:r>
            <a:r>
              <a:rPr lang="ru-RU" sz="2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проекта: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подготовительный;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основной;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заключительный.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7833" y="3284984"/>
            <a:ext cx="3816424" cy="281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207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effectLst/>
                <a:latin typeface="Times New Roman" pitchFamily="18" charset="0"/>
                <a:cs typeface="Times New Roman" pitchFamily="18" charset="0"/>
              </a:rPr>
              <a:t>План реализации проекта:</a:t>
            </a:r>
            <a:endParaRPr lang="ru-RU" sz="28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52702547"/>
              </p:ext>
            </p:extLst>
          </p:nvPr>
        </p:nvGraphicFramePr>
        <p:xfrm>
          <a:off x="1403648" y="1196752"/>
          <a:ext cx="7499350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840"/>
                <a:gridCol w="604551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понедельник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Прогулка на участок. Наблюдение за птицами.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Ознакомление с окружающим </a:t>
                      </a: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«Зимующие птицы».</a:t>
                      </a:r>
                      <a:endParaRPr lang="ru-RU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Подвижная игра  «Воробьи и кот»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вторник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1.  Чтение загадок и пословиц о птицах.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2.  Дидактическая игра «Собери и расскажи про птичку»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3.   Подвижная игра 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«Совушка»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среда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Презентация «Покормите птиц зимой» (кто чем питается)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Дидактическая игра: «Кто прилетел на зимовку, а кто улетел?»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 описательного рассказа  «Сравнительное наблюдение снегиря и свиристели».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четверг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Дидактическая подвижная игра «На кормушке».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Художественно продуктивная деятельность «Вырезывание силуэтов зимующих</a:t>
                      </a:r>
                      <a:r>
                        <a:rPr kumimoji="0" lang="ru-RU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птиц»</a:t>
                      </a:r>
                      <a:endParaRPr kumimoji="0" lang="ru-RU" sz="1800" b="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пятница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Кружковая работа: «Изготовление книжки  «Новая столовая» в технике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пластилинография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0572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I:\птички\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85794"/>
            <a:ext cx="3643338" cy="5125249"/>
          </a:xfrm>
          <a:prstGeom prst="rect">
            <a:avLst/>
          </a:prstGeom>
          <a:noFill/>
        </p:spPr>
      </p:pic>
      <p:pic>
        <p:nvPicPr>
          <p:cNvPr id="1027" name="Picture 3" descr="I:\птички\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56"/>
            <a:ext cx="3695830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I:\птички\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3643338" cy="5000660"/>
          </a:xfrm>
          <a:prstGeom prst="rect">
            <a:avLst/>
          </a:prstGeom>
          <a:noFill/>
        </p:spPr>
      </p:pic>
      <p:pic>
        <p:nvPicPr>
          <p:cNvPr id="2051" name="Picture 3" descr="I:\птички\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071546"/>
            <a:ext cx="3396413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I:\птички\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3643338" cy="4843882"/>
          </a:xfrm>
          <a:prstGeom prst="rect">
            <a:avLst/>
          </a:prstGeom>
          <a:noFill/>
        </p:spPr>
      </p:pic>
      <p:pic>
        <p:nvPicPr>
          <p:cNvPr id="3075" name="Picture 3" descr="I:\птички\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143505" y="1142984"/>
            <a:ext cx="3643338" cy="48625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I:\птички\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3714776" cy="4904665"/>
          </a:xfrm>
          <a:prstGeom prst="rect">
            <a:avLst/>
          </a:prstGeom>
          <a:noFill/>
        </p:spPr>
      </p:pic>
      <p:pic>
        <p:nvPicPr>
          <p:cNvPr id="4099" name="Picture 3" descr="I:\птички\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433282" y="1142984"/>
            <a:ext cx="3482044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effectLst/>
                <a:latin typeface="Times New Roman" pitchFamily="18" charset="0"/>
                <a:cs typeface="Times New Roman" pitchFamily="18" charset="0"/>
              </a:rPr>
              <a:t>Результат реализации проекта:</a:t>
            </a:r>
            <a:endParaRPr lang="ru-RU" sz="28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 обогатилась предметно-развивающая среда в группе: была собрана картотека с иллюстрациями, стихотворениями,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загадками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пословицами, поговорками, презентациями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 зимующих птицах;</a:t>
            </a: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 сформировалась система знаний о зимующих птицах,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интерес и любовь 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природе родного края.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5" name="Picture 2" descr="http://fanread.ru/store/book/pictures/4/?src=14021698&amp;i=53&amp;ext=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019796"/>
            <a:ext cx="2820129" cy="207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9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5" y="928670"/>
            <a:ext cx="3857653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000108"/>
            <a:ext cx="3726275" cy="5270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35608" y="5949280"/>
            <a:ext cx="7498080" cy="299120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0375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440</TotalTime>
  <Words>200</Words>
  <Application>Microsoft Office PowerPoint</Application>
  <PresentationFormat>Экран (4:3)</PresentationFormat>
  <Paragraphs>71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Солнцестояние</vt:lpstr>
      <vt:lpstr>Муниципальное казённое дошкольное образовательное учреждение                                «Детский сад №10 г.Киренска»   </vt:lpstr>
      <vt:lpstr>      Актуальность проекта               Птицы приносят людям пользу и радость целый год. В холодное время года для зимующих птиц доступной пищи становится значительно меньше, но потребность в ней возрастает. Иногда естественный корм становится практически недоступным, поэтому многие птицы не могут пережить суровую зиму и погибают.             Поэтому необходимо углубить знания детей о зимующих птицах, об их повадках, образе жизни, создать условия для общения ребёнка с миром природы.              Очень важно пробудить в детях интерес к живой природе, воспитать любовь к ней, научить беречь окружающий мир.                    </vt:lpstr>
      <vt:lpstr>Тип проекта: информационно-творческий.   Срок реализации проекта: краткосрочный     (1 неделя).   Участники проекта: воспитанники и воспитатель группы.  Возраст детей: 5-6 лет     </vt:lpstr>
      <vt:lpstr>Цель: Закрепить представления дошкольников о зимующих птицах, их образе жизни, о связи с окружающей средой, роли человека в жизни птиц.  </vt:lpstr>
      <vt:lpstr>Основные методы реализации проекта:</vt:lpstr>
      <vt:lpstr>Основные формы реализации проекта:    </vt:lpstr>
      <vt:lpstr>Обеспечение: </vt:lpstr>
      <vt:lpstr>Этапы реализации проекта:</vt:lpstr>
      <vt:lpstr>План реализации проекта:</vt:lpstr>
      <vt:lpstr>Слайд 10</vt:lpstr>
      <vt:lpstr>Слайд 11</vt:lpstr>
      <vt:lpstr>Слайд 12</vt:lpstr>
      <vt:lpstr>Слайд 13</vt:lpstr>
      <vt:lpstr>Результат реализации проекта:</vt:lpstr>
      <vt:lpstr>Слайд 15</vt:lpstr>
      <vt:lpstr>                  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1</cp:lastModifiedBy>
  <cp:revision>28</cp:revision>
  <dcterms:created xsi:type="dcterms:W3CDTF">2018-01-26T04:32:45Z</dcterms:created>
  <dcterms:modified xsi:type="dcterms:W3CDTF">2018-01-29T17:37:04Z</dcterms:modified>
</cp:coreProperties>
</file>